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04/09/2025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498764" y="2348780"/>
            <a:ext cx="6904057" cy="2968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1600" dirty="0">
                <a:latin typeface="Arial Rounded MT Bold" panose="020F0704030504030204" pitchFamily="34" charset="0"/>
              </a:rPr>
              <a:t>El Instituto Electoral de Coahuila informa que el </a:t>
            </a:r>
            <a:r>
              <a:rPr lang="es-ES" sz="1600" dirty="0">
                <a:latin typeface="Arial Rounded MT Bold" panose="020F0704030504030204" pitchFamily="34" charset="0"/>
              </a:rPr>
              <a:t>tipo de seguridad social con el que cuentan todas las personas servidoras públicas</a:t>
            </a:r>
            <a:r>
              <a:rPr lang="es-MX" sz="1600" dirty="0">
                <a:latin typeface="Arial Rounded MT Bold" panose="020F0704030504030204" pitchFamily="34" charset="0"/>
              </a:rPr>
              <a:t>, según lo establece el Articulo 22, Fracción II, de la </a:t>
            </a:r>
            <a:r>
              <a:rPr lang="es-ES" sz="1600" dirty="0">
                <a:latin typeface="Arial Rounded MT Bold" panose="020F0704030504030204" pitchFamily="34" charset="0"/>
              </a:rPr>
              <a:t>Ley de Transparencia y Acceso a la Información Pública del Estado de Coahuila de Zaragoza </a:t>
            </a:r>
            <a:r>
              <a:rPr lang="es-MX" sz="1600" dirty="0">
                <a:latin typeface="Arial Rounded MT Bold" panose="020F0704030504030204" pitchFamily="34" charset="0"/>
              </a:rPr>
              <a:t>es por parte del Instituto Mexicano de Seguro Social.</a:t>
            </a: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01703" y="937649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22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</a:t>
            </a:r>
            <a:r>
              <a:rPr lang="es-MX" sz="2000" dirty="0">
                <a:latin typeface="Arial Rounded MT Bold" panose="020F0704030504030204" pitchFamily="34" charset="0"/>
              </a:rPr>
              <a:t>II</a:t>
            </a:r>
            <a:endParaRPr lang="es-MX" sz="2000" b="1" dirty="0">
              <a:latin typeface="Arial Rounded MT Bold" panose="020F0704030504030204" pitchFamily="34" charset="0"/>
            </a:endParaRP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Tipo de Seguridad Social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2118</TotalTime>
  <Words>114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Yolanda Medrano</cp:lastModifiedBy>
  <cp:revision>155</cp:revision>
  <cp:lastPrinted>2016-02-08T17:12:47Z</cp:lastPrinted>
  <dcterms:created xsi:type="dcterms:W3CDTF">2016-01-18T17:46:42Z</dcterms:created>
  <dcterms:modified xsi:type="dcterms:W3CDTF">2025-09-04T20:23:29Z</dcterms:modified>
</cp:coreProperties>
</file>